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15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4B350D"/>
    <a:srgbClr val="FE5230"/>
    <a:srgbClr val="CE5002"/>
    <a:srgbClr val="200DAB"/>
    <a:srgbClr val="2402B6"/>
    <a:srgbClr val="3304FC"/>
    <a:srgbClr val="CB21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07" autoAdjust="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179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MS Gothic" pitchFamily="49" charset="-128"/>
              </a:defRPr>
            </a:lvl1pPr>
          </a:lstStyle>
          <a:p>
            <a:endParaRPr lang="en-US" altLang="zh-C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MS Gothic" pitchFamily="49" charset="-128"/>
              </a:defRPr>
            </a:lvl1pPr>
          </a:lstStyle>
          <a:p>
            <a:fld id="{4072B016-2641-4CD4-AE6D-84906D4E81D2}" type="datetimeFigureOut">
              <a:rPr lang="en-US" altLang="zh-CN"/>
              <a:pPr/>
              <a:t>9/2/2022</a:t>
            </a:fld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MS Gothic" pitchFamily="49" charset="-128"/>
              </a:defRPr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MS Gothic" pitchFamily="49" charset="-128"/>
              </a:defRPr>
            </a:lvl1pPr>
          </a:lstStyle>
          <a:p>
            <a:fld id="{3FEC2248-F874-42C9-ABDC-6DFE9D2FA86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280420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MS Gothic" pitchFamily="49" charset="-128"/>
              </a:defRPr>
            </a:lvl1pPr>
          </a:lstStyle>
          <a:p>
            <a:endParaRPr lang="en-US" altLang="zh-C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MS PGothic" pitchFamily="34" charset="-128"/>
              </a:defRPr>
            </a:lvl1pPr>
          </a:lstStyle>
          <a:p>
            <a:fld id="{BE68132F-FF62-4BBF-B501-AFEAED11669F}" type="datetimeFigureOut">
              <a:rPr lang="ja-JP" altLang="en-US"/>
              <a:pPr/>
              <a:t>2022/9/2</a:t>
            </a:fld>
            <a:endParaRPr lang="en-US" altLang="zh-CN">
              <a:ea typeface="MS Gothic" pitchFamily="49" charset="-128"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MS Gothic" pitchFamily="49" charset="-128"/>
              </a:defRPr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MS Gothic" pitchFamily="49" charset="-128"/>
              </a:defRPr>
            </a:lvl1pPr>
          </a:lstStyle>
          <a:p>
            <a:fld id="{157E1B2B-362F-4587-886E-66E2C5CF64F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80322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 cap="none" spc="100">
                <a:ln w="19050">
                  <a:solidFill>
                    <a:schemeClr val="bg1"/>
                  </a:solidFill>
                  <a:prstDash val="solid"/>
                </a:ln>
                <a:solidFill>
                  <a:srgbClr val="4B350D"/>
                </a:solidFill>
                <a:effectLst/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 cap="none" spc="0" baseline="0">
                <a:ln w="19050" cmpd="sng">
                  <a:solidFill>
                    <a:schemeClr val="bg1"/>
                  </a:solidFill>
                </a:ln>
                <a:solidFill>
                  <a:srgbClr val="4B350D"/>
                </a:solidFill>
                <a:effectLst/>
                <a:latin typeface="微軟正黑體" pitchFamily="34" charset="-120"/>
                <a:ea typeface="微軟正黑體" pitchFamily="34" charset="-120"/>
                <a:cs typeface="Microsoft Sans Serif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7E6FBC-BF2B-4C31-A81F-855260095C66}" type="datetimeFigureOut">
              <a:rPr lang="ja-JP" altLang="en-US"/>
              <a:pPr/>
              <a:t>2022/9/2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5A60E8-0707-48E1-A83F-518B1969759A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50F307-431F-4F1D-BFEF-A624BF4835E5}" type="datetimeFigureOut">
              <a:rPr lang="ja-JP" altLang="en-US"/>
              <a:pPr/>
              <a:t>2022/9/2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6F82FC-D352-470B-8AFC-F6F2CBB6AD8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3ACE89-C1C3-4D04-B943-CF246EDA7540}" type="datetimeFigureOut">
              <a:rPr lang="ja-JP" altLang="en-US"/>
              <a:pPr/>
              <a:t>2022/9/2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1A4759-ED94-4632-AC70-06313447503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buFontTx/>
              <a:buBlip>
                <a:blip r:embed="rId2"/>
              </a:buBlip>
              <a:defRPr/>
            </a:lvl6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EF6F41-9B1B-4189-BF0C-0F9253BA9091}" type="datetimeFigureOut">
              <a:rPr lang="ja-JP" altLang="en-US"/>
              <a:pPr/>
              <a:t>2022/9/2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E68E66-4E73-47A7-918C-229231A555A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FF66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725C6E-63E9-4B63-A001-55654EAE0A11}" type="datetimeFigureOut">
              <a:rPr lang="ja-JP" altLang="en-US"/>
              <a:pPr/>
              <a:t>2022/9/2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B06BEB-59F9-408F-95FC-F083222DB070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FF6600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359002"/>
                </a:solidFill>
              </a:defRPr>
            </a:lvl1pPr>
            <a:lvl2pPr>
              <a:defRPr sz="2400">
                <a:solidFill>
                  <a:srgbClr val="4B350D"/>
                </a:solidFill>
              </a:defRPr>
            </a:lvl2pPr>
            <a:lvl3pPr>
              <a:defRPr sz="2000">
                <a:solidFill>
                  <a:srgbClr val="4B350D"/>
                </a:solidFill>
              </a:defRPr>
            </a:lvl3pPr>
            <a:lvl4pPr>
              <a:defRPr sz="1800">
                <a:solidFill>
                  <a:srgbClr val="4B350D"/>
                </a:solidFill>
              </a:defRPr>
            </a:lvl4pPr>
            <a:lvl5pPr>
              <a:defRPr sz="1800">
                <a:solidFill>
                  <a:srgbClr val="4B350D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C8F561-7825-46E6-AC79-DF65BC58D516}" type="datetimeFigureOut">
              <a:rPr lang="ja-JP" altLang="en-US"/>
              <a:pPr/>
              <a:t>2022/9/2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400A5-7559-4313-8E0D-37B4B8F89E6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 cap="none" spc="0">
                <a:ln>
                  <a:solidFill>
                    <a:srgbClr val="FF6600"/>
                  </a:solidFill>
                </a:ln>
                <a:solidFill>
                  <a:srgbClr val="FF6600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n>
                  <a:solidFill>
                    <a:srgbClr val="359002"/>
                  </a:solidFill>
                </a:ln>
                <a:solidFill>
                  <a:srgbClr val="92D05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rgbClr val="4B350D"/>
                </a:solidFill>
              </a:defRPr>
            </a:lvl1pPr>
            <a:lvl2pPr>
              <a:defRPr sz="2000">
                <a:solidFill>
                  <a:srgbClr val="4B350D"/>
                </a:solidFill>
              </a:defRPr>
            </a:lvl2pPr>
            <a:lvl3pPr>
              <a:defRPr sz="1800">
                <a:solidFill>
                  <a:srgbClr val="4B350D"/>
                </a:solidFill>
              </a:defRPr>
            </a:lvl3pPr>
            <a:lvl4pPr>
              <a:defRPr sz="1600">
                <a:solidFill>
                  <a:srgbClr val="4B350D"/>
                </a:solidFill>
              </a:defRPr>
            </a:lvl4pPr>
            <a:lvl5pPr>
              <a:defRPr sz="1600">
                <a:solidFill>
                  <a:srgbClr val="4B350D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97E52F-4B9F-4091-9A84-21F907EFC1A0}" type="datetimeFigureOut">
              <a:rPr lang="ja-JP" altLang="en-US"/>
              <a:pPr/>
              <a:t>2022/9/2</a:t>
            </a:fld>
            <a:endParaRPr lang="en-US" altLang="zh-C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6D8A85-98CF-46A3-B456-41FB36B1E3A0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C1970F-FFB3-48A0-8496-80A1A7715825}" type="datetimeFigureOut">
              <a:rPr lang="ja-JP" altLang="en-US"/>
              <a:pPr/>
              <a:t>2022/9/2</a:t>
            </a:fld>
            <a:endParaRPr lang="en-US" altLang="zh-C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9403A5-7EEC-410C-A79D-00F26DABE67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56B940-D772-451B-AEFE-491775B0C557}" type="datetimeFigureOut">
              <a:rPr lang="ja-JP" altLang="en-US"/>
              <a:pPr/>
              <a:t>2022/9/2</a:t>
            </a:fld>
            <a:endParaRPr lang="en-US" altLang="zh-C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268B3F-AD3C-47A4-9315-305F0EB97A2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DFC9B0-EABE-44A6-9502-B9A38D219E9B}" type="datetimeFigureOut">
              <a:rPr lang="ja-JP" altLang="en-US"/>
              <a:pPr/>
              <a:t>2022/9/2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FB98B-37CA-49A3-BFCF-8D492A17C29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/>
              <a:t>单击图标添加图片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69072F-629B-413C-A458-F26EA3BA8FC1}" type="datetimeFigureOut">
              <a:rPr lang="ja-JP" altLang="en-US"/>
              <a:pPr/>
              <a:t>2022/9/2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EC24C0-CF96-48DB-B50F-C61529FE2AC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4B350D"/>
                </a:solidFill>
                <a:ea typeface="MS Gothic" pitchFamily="49" charset="-128"/>
                <a:cs typeface="Arial" charset="0"/>
              </a:defRPr>
            </a:lvl1pPr>
          </a:lstStyle>
          <a:p>
            <a:fld id="{9EED0DC2-3F69-4147-BC17-F10B68B39900}" type="datetimeFigureOut">
              <a:rPr lang="ja-JP" altLang="en-US"/>
              <a:pPr/>
              <a:t>2022/9/2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4B350D"/>
                </a:solidFill>
                <a:ea typeface="MS Gothic" pitchFamily="49" charset="-128"/>
                <a:cs typeface="Arial" charset="0"/>
              </a:defRPr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4B350D"/>
                </a:solidFill>
                <a:ea typeface="MS Gothic" pitchFamily="49" charset="-128"/>
                <a:cs typeface="Arial" charset="0"/>
              </a:defRPr>
            </a:lvl1pPr>
          </a:lstStyle>
          <a:p>
            <a:fld id="{B3F8B922-61AA-45AD-83B6-B7ECFA2EB50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 kern="1200">
          <a:ln w="19050" cmpd="sng">
            <a:solidFill>
              <a:schemeClr val="bg1"/>
            </a:solidFill>
            <a:prstDash val="solid"/>
            <a:miter lim="800000"/>
          </a:ln>
          <a:solidFill>
            <a:srgbClr val="4B350D"/>
          </a:solidFill>
          <a:latin typeface="微軟正黑體" pitchFamily="34" charset="-120"/>
          <a:ea typeface="微軟正黑體" pitchFamily="34" charset="-120"/>
          <a:cs typeface="微軟正黑體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rgbClr val="4B350D"/>
          </a:solidFill>
          <a:latin typeface="微軟正黑體" pitchFamily="34" charset="-120"/>
          <a:ea typeface="微軟正黑體" pitchFamily="34" charset="-120"/>
          <a:cs typeface="微軟正黑體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rgbClr val="4B350D"/>
          </a:solidFill>
          <a:latin typeface="微軟正黑體" pitchFamily="34" charset="-120"/>
          <a:ea typeface="微軟正黑體" pitchFamily="34" charset="-120"/>
          <a:cs typeface="微軟正黑體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rgbClr val="4B350D"/>
          </a:solidFill>
          <a:latin typeface="微軟正黑體" pitchFamily="34" charset="-120"/>
          <a:ea typeface="微軟正黑體" pitchFamily="34" charset="-120"/>
          <a:cs typeface="微軟正黑體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rgbClr val="4B350D"/>
          </a:solidFill>
          <a:latin typeface="微軟正黑體" pitchFamily="34" charset="-120"/>
          <a:ea typeface="微軟正黑體" pitchFamily="34" charset="-120"/>
          <a:cs typeface="微軟正黑體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rgbClr val="4B350D"/>
          </a:solidFill>
          <a:latin typeface="Verdana" pitchFamily="34" charset="0"/>
          <a:ea typeface="MS Gothic" pitchFamily="49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rgbClr val="4B350D"/>
          </a:solidFill>
          <a:latin typeface="Verdana" pitchFamily="34" charset="0"/>
          <a:ea typeface="MS Gothic" pitchFamily="49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rgbClr val="4B350D"/>
          </a:solidFill>
          <a:latin typeface="Verdana" pitchFamily="34" charset="0"/>
          <a:ea typeface="MS Gothic" pitchFamily="49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rgbClr val="4B350D"/>
          </a:solidFill>
          <a:latin typeface="Verdana" pitchFamily="34" charset="0"/>
          <a:ea typeface="MS Gothic" pitchFamily="49" charset="-128"/>
        </a:defRPr>
      </a:lvl9pPr>
    </p:titleStyle>
    <p:bodyStyle>
      <a:lvl1pPr marL="342900" indent="-3429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Blip>
          <a:blip r:embed="rId14"/>
        </a:buBlip>
        <a:defRPr kumimoji="1" sz="3200" kern="1200">
          <a:solidFill>
            <a:srgbClr val="4B350D"/>
          </a:solidFill>
          <a:latin typeface="微軟正黑體" pitchFamily="34" charset="-120"/>
          <a:ea typeface="微軟正黑體" pitchFamily="34" charset="-120"/>
          <a:cs typeface="Microsoft Sans Serif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kumimoji="1" sz="2800" kern="1200">
          <a:solidFill>
            <a:srgbClr val="4B350D"/>
          </a:solidFill>
          <a:latin typeface="微軟正黑體" pitchFamily="34" charset="-120"/>
          <a:ea typeface="微軟正黑體" pitchFamily="34" charset="-120"/>
          <a:cs typeface="Microsoft Sans Serif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kumimoji="1" sz="2400" kern="1200">
          <a:solidFill>
            <a:srgbClr val="4B350D"/>
          </a:solidFill>
          <a:latin typeface="微軟正黑體" pitchFamily="34" charset="-120"/>
          <a:ea typeface="微軟正黑體" pitchFamily="34" charset="-120"/>
          <a:cs typeface="Microsoft Sans Serif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kumimoji="1" sz="2000" kern="1200">
          <a:solidFill>
            <a:srgbClr val="4B350D"/>
          </a:solidFill>
          <a:latin typeface="微軟正黑體" pitchFamily="34" charset="-120"/>
          <a:ea typeface="微軟正黑體" pitchFamily="34" charset="-120"/>
          <a:cs typeface="Microsoft Sans Serif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kumimoji="1" sz="2000" kern="1200">
          <a:solidFill>
            <a:srgbClr val="4B350D"/>
          </a:solidFill>
          <a:latin typeface="微軟正黑體" pitchFamily="34" charset="-120"/>
          <a:ea typeface="微軟正黑體" pitchFamily="34" charset="-120"/>
          <a:cs typeface="Microsoft Sans Serif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kumimoji="1" sz="1800" kern="1200">
          <a:solidFill>
            <a:srgbClr val="4B350D"/>
          </a:solidFill>
          <a:latin typeface="+mn-lt"/>
          <a:ea typeface="+mn-ea"/>
          <a:cs typeface="Microsoft Sans Serif" pitchFamily="34" charset="0"/>
        </a:defRPr>
      </a:lvl6pPr>
      <a:lvl7pPr marL="29718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kumimoji="1" sz="1800" kern="1200">
          <a:solidFill>
            <a:srgbClr val="4B350D"/>
          </a:solidFill>
          <a:latin typeface="+mn-lt"/>
          <a:ea typeface="+mn-ea"/>
          <a:cs typeface="Microsoft Sans Serif" pitchFamily="34" charset="0"/>
        </a:defRPr>
      </a:lvl7pPr>
      <a:lvl8pPr marL="3429000" indent="-228600" algn="l" defTabSz="914400" rtl="0" eaLnBrk="1" latinLnBrk="0" hangingPunct="1">
        <a:spcBef>
          <a:spcPct val="20000"/>
        </a:spcBef>
        <a:buFontTx/>
        <a:buBlip>
          <a:blip r:embed="rId16"/>
        </a:buBlip>
        <a:defRPr kumimoji="1" sz="1600" kern="1200">
          <a:solidFill>
            <a:srgbClr val="4B350D"/>
          </a:solidFill>
          <a:latin typeface="+mn-lt"/>
          <a:ea typeface="+mn-ea"/>
          <a:cs typeface="Microsoft Sans Serif" pitchFamily="34" charset="0"/>
        </a:defRPr>
      </a:lvl8pPr>
      <a:lvl9pPr marL="3886200" indent="-228600" algn="l" defTabSz="914400" rtl="0" eaLnBrk="1" latinLnBrk="0" hangingPunct="1">
        <a:spcBef>
          <a:spcPct val="20000"/>
        </a:spcBef>
        <a:buFontTx/>
        <a:buBlip>
          <a:blip r:embed="rId17"/>
        </a:buBlip>
        <a:defRPr kumimoji="1" sz="1600" kern="1200">
          <a:solidFill>
            <a:srgbClr val="4B350D"/>
          </a:solidFill>
          <a:latin typeface="+mn-lt"/>
          <a:ea typeface="+mn-ea"/>
          <a:cs typeface="Microsoft Sans Serif" pitchFamily="34" charset="0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行政業務報告</a:t>
            </a:r>
            <a:r>
              <a:rPr lang="zh-TW" altLang="en-US" dirty="0" smtClean="0"/>
              <a:t>－補充說明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sz="2000" b="1" dirty="0">
                <a:latin typeface="+mj-ea"/>
              </a:rPr>
              <a:t>學生</a:t>
            </a:r>
            <a:r>
              <a:rPr lang="zh-TW" altLang="en-US" sz="2000" b="1" dirty="0" smtClean="0">
                <a:latin typeface="+mj-ea"/>
              </a:rPr>
              <a:t>服購買之商店：</a:t>
            </a:r>
            <a:endParaRPr lang="en-US" altLang="zh-TW" sz="2000" b="1" dirty="0">
              <a:latin typeface="+mj-ea"/>
            </a:endParaRPr>
          </a:p>
          <a:p>
            <a:pPr marL="342900" lvl="1" indent="-342900" eaLnBrk="1" hangingPunct="1">
              <a:lnSpc>
                <a:spcPct val="150000"/>
              </a:lnSpc>
              <a:buBlip>
                <a:blip r:embed="rId2"/>
              </a:buBlip>
            </a:pPr>
            <a:r>
              <a:rPr lang="zh-TW" altLang="en-US" sz="2000" dirty="0">
                <a:latin typeface="+mj-ea"/>
              </a:rPr>
              <a:t> </a:t>
            </a:r>
            <a:r>
              <a:rPr lang="zh-TW" altLang="en-US" sz="2000" dirty="0" smtClean="0">
                <a:latin typeface="+mj-ea"/>
              </a:rPr>
              <a:t>大</a:t>
            </a:r>
            <a:r>
              <a:rPr lang="zh-TW" altLang="en-US" sz="2000" dirty="0">
                <a:latin typeface="+mj-ea"/>
              </a:rPr>
              <a:t>春學生服電繡專賣</a:t>
            </a:r>
            <a:r>
              <a:rPr lang="zh-TW" altLang="en-US" sz="2000" dirty="0" smtClean="0">
                <a:latin typeface="+mj-ea"/>
              </a:rPr>
              <a:t>店</a:t>
            </a:r>
            <a:endParaRPr lang="en-US" altLang="zh-TW" sz="2000" dirty="0">
              <a:latin typeface="+mj-ea"/>
            </a:endParaRPr>
          </a:p>
          <a:p>
            <a:pPr lvl="1" eaLnBrk="1" hangingPunct="1">
              <a:lnSpc>
                <a:spcPct val="150000"/>
              </a:lnSpc>
            </a:pPr>
            <a:r>
              <a:rPr lang="zh-TW" altLang="en-US" sz="1600" dirty="0" smtClean="0">
                <a:latin typeface="+mj-ea"/>
              </a:rPr>
              <a:t>地址</a:t>
            </a:r>
            <a:r>
              <a:rPr lang="zh-TW" altLang="en-US" sz="1600" dirty="0">
                <a:latin typeface="+mj-ea"/>
              </a:rPr>
              <a:t>： </a:t>
            </a:r>
            <a:r>
              <a:rPr lang="en-US" altLang="zh-TW" sz="1600" dirty="0">
                <a:latin typeface="+mj-ea"/>
              </a:rPr>
              <a:t>334</a:t>
            </a:r>
            <a:r>
              <a:rPr lang="zh-TW" altLang="en-US" sz="1600" dirty="0">
                <a:latin typeface="+mj-ea"/>
              </a:rPr>
              <a:t>桃園市八德區信義街</a:t>
            </a:r>
            <a:r>
              <a:rPr lang="en-US" altLang="zh-TW" sz="1600" dirty="0">
                <a:latin typeface="+mj-ea"/>
              </a:rPr>
              <a:t>16</a:t>
            </a:r>
            <a:r>
              <a:rPr lang="zh-TW" altLang="en-US" sz="1600" dirty="0">
                <a:latin typeface="+mj-ea"/>
              </a:rPr>
              <a:t>之</a:t>
            </a:r>
            <a:r>
              <a:rPr lang="en-US" altLang="zh-TW" sz="1600" dirty="0">
                <a:latin typeface="+mj-ea"/>
              </a:rPr>
              <a:t>23</a:t>
            </a:r>
            <a:r>
              <a:rPr lang="zh-TW" altLang="en-US" sz="1600" dirty="0">
                <a:latin typeface="+mj-ea"/>
              </a:rPr>
              <a:t>號</a:t>
            </a:r>
            <a:r>
              <a:rPr lang="en-US" altLang="zh-TW" sz="1600" dirty="0">
                <a:latin typeface="+mj-ea"/>
              </a:rPr>
              <a:t>45</a:t>
            </a:r>
            <a:r>
              <a:rPr lang="zh-TW" altLang="en-US" sz="1600" dirty="0">
                <a:latin typeface="+mj-ea"/>
              </a:rPr>
              <a:t>號大湳菜市場</a:t>
            </a:r>
          </a:p>
          <a:p>
            <a:pPr lvl="1" eaLnBrk="1" hangingPunct="1">
              <a:lnSpc>
                <a:spcPct val="150000"/>
              </a:lnSpc>
            </a:pPr>
            <a:r>
              <a:rPr lang="zh-TW" altLang="en-US" sz="1600" dirty="0">
                <a:latin typeface="+mj-ea"/>
              </a:rPr>
              <a:t>營業時間</a:t>
            </a:r>
            <a:r>
              <a:rPr lang="zh-TW" altLang="en-US" sz="1600" dirty="0" smtClean="0">
                <a:latin typeface="+mj-ea"/>
              </a:rPr>
              <a:t>：</a:t>
            </a:r>
            <a:r>
              <a:rPr lang="zh-TW" altLang="en-US" sz="1600" dirty="0">
                <a:latin typeface="+mj-ea"/>
              </a:rPr>
              <a:t>周一至周日 </a:t>
            </a:r>
            <a:r>
              <a:rPr lang="en-US" altLang="zh-TW" sz="1600" dirty="0" smtClean="0">
                <a:latin typeface="+mj-ea"/>
              </a:rPr>
              <a:t>0800-18:00 </a:t>
            </a:r>
            <a:endParaRPr lang="en-US" altLang="zh-TW" sz="1600" dirty="0">
              <a:latin typeface="+mj-ea"/>
            </a:endParaRPr>
          </a:p>
          <a:p>
            <a:pPr lvl="1" eaLnBrk="1" hangingPunct="1">
              <a:lnSpc>
                <a:spcPct val="150000"/>
              </a:lnSpc>
            </a:pPr>
            <a:r>
              <a:rPr lang="zh-TW" altLang="en-US" sz="1600" dirty="0">
                <a:latin typeface="+mj-ea"/>
              </a:rPr>
              <a:t>電話： </a:t>
            </a:r>
            <a:r>
              <a:rPr lang="en-US" altLang="zh-TW" sz="1600" dirty="0" smtClean="0">
                <a:latin typeface="+mj-ea"/>
              </a:rPr>
              <a:t>03-36336820</a:t>
            </a:r>
            <a:endParaRPr lang="zh-TW" altLang="en-US" sz="1600" dirty="0">
              <a:latin typeface="+mj-ea"/>
            </a:endParaRPr>
          </a:p>
          <a:p>
            <a:pPr marL="342900" lvl="1" indent="-342900" eaLnBrk="1" hangingPunct="1">
              <a:lnSpc>
                <a:spcPct val="150000"/>
              </a:lnSpc>
              <a:buBlip>
                <a:blip r:embed="rId2"/>
              </a:buBlip>
            </a:pPr>
            <a:r>
              <a:rPr lang="zh-TW" altLang="en-US" sz="2000" dirty="0" smtClean="0">
                <a:latin typeface="+mj-ea"/>
              </a:rPr>
              <a:t>衣</a:t>
            </a:r>
            <a:r>
              <a:rPr lang="zh-TW" altLang="en-US" sz="2000" dirty="0">
                <a:latin typeface="+mj-ea"/>
              </a:rPr>
              <a:t>學院電繡學號</a:t>
            </a:r>
            <a:endParaRPr lang="en-US" altLang="zh-TW" sz="2000" dirty="0">
              <a:latin typeface="+mj-ea"/>
            </a:endParaRPr>
          </a:p>
          <a:p>
            <a:pPr lvl="1" eaLnBrk="1" hangingPunct="1">
              <a:lnSpc>
                <a:spcPct val="150000"/>
              </a:lnSpc>
            </a:pPr>
            <a:r>
              <a:rPr lang="zh-TW" altLang="en-US" sz="1600" dirty="0">
                <a:latin typeface="+mj-ea"/>
              </a:rPr>
              <a:t>地址： </a:t>
            </a:r>
            <a:r>
              <a:rPr lang="en-US" altLang="zh-TW" sz="1600" dirty="0">
                <a:latin typeface="+mj-ea"/>
              </a:rPr>
              <a:t>334</a:t>
            </a:r>
            <a:r>
              <a:rPr lang="zh-TW" altLang="en-US" sz="1600" dirty="0">
                <a:latin typeface="+mj-ea"/>
              </a:rPr>
              <a:t>桃園市八德區忠誠街</a:t>
            </a:r>
            <a:r>
              <a:rPr lang="en-US" altLang="zh-TW" sz="1600" dirty="0">
                <a:latin typeface="+mj-ea"/>
              </a:rPr>
              <a:t>16</a:t>
            </a:r>
            <a:r>
              <a:rPr lang="zh-TW" altLang="en-US" sz="1600" dirty="0" smtClean="0">
                <a:latin typeface="+mj-ea"/>
              </a:rPr>
              <a:t>號</a:t>
            </a:r>
            <a:endParaRPr lang="zh-TW" altLang="en-US" sz="1600" dirty="0">
              <a:latin typeface="+mj-ea"/>
            </a:endParaRPr>
          </a:p>
          <a:p>
            <a:pPr lvl="1" eaLnBrk="1" hangingPunct="1">
              <a:lnSpc>
                <a:spcPct val="150000"/>
              </a:lnSpc>
            </a:pPr>
            <a:r>
              <a:rPr lang="zh-TW" altLang="en-US" sz="1600" dirty="0">
                <a:latin typeface="+mj-ea"/>
              </a:rPr>
              <a:t>營業時間</a:t>
            </a:r>
            <a:r>
              <a:rPr lang="zh-TW" altLang="en-US" sz="1600" dirty="0" smtClean="0">
                <a:latin typeface="+mj-ea"/>
              </a:rPr>
              <a:t>：周一至周日 </a:t>
            </a:r>
            <a:r>
              <a:rPr lang="en-US" altLang="zh-TW" sz="1600" dirty="0" smtClean="0">
                <a:latin typeface="+mj-ea"/>
              </a:rPr>
              <a:t>0800-20:00</a:t>
            </a:r>
            <a:endParaRPr lang="en-US" altLang="zh-TW" sz="1600" dirty="0">
              <a:latin typeface="+mj-ea"/>
            </a:endParaRPr>
          </a:p>
          <a:p>
            <a:pPr lvl="1" eaLnBrk="1" hangingPunct="1">
              <a:lnSpc>
                <a:spcPct val="150000"/>
              </a:lnSpc>
            </a:pPr>
            <a:r>
              <a:rPr lang="zh-TW" altLang="en-US" sz="1600" dirty="0">
                <a:latin typeface="+mj-ea"/>
              </a:rPr>
              <a:t>電話： </a:t>
            </a:r>
            <a:r>
              <a:rPr lang="en-US" altLang="zh-TW" sz="1600" dirty="0" smtClean="0">
                <a:latin typeface="+mj-ea"/>
              </a:rPr>
              <a:t>03-3647782</a:t>
            </a:r>
            <a:endParaRPr lang="zh-TW" altLang="en-US" sz="1600" dirty="0">
              <a:latin typeface="+mj-ea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06600378"/>
      </p:ext>
    </p:extLst>
  </p:cSld>
  <p:clrMapOvr>
    <a:masterClrMapping/>
  </p:clrMapOvr>
</p:sld>
</file>

<file path=ppt/theme/theme1.xml><?xml version="1.0" encoding="utf-8"?>
<a:theme xmlns:a="http://schemas.openxmlformats.org/drawingml/2006/main" name="ppt_092">
  <a:themeElements>
    <a:clrScheme name="Dragon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ppt_092</Template>
  <TotalTime>0</TotalTime>
  <Words>73</Words>
  <Application>Microsoft Office PowerPoint</Application>
  <PresentationFormat>如螢幕大小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MS Gothic</vt:lpstr>
      <vt:lpstr>MS PGothic</vt:lpstr>
      <vt:lpstr>宋体</vt:lpstr>
      <vt:lpstr>微軟正黑體</vt:lpstr>
      <vt:lpstr>Arial</vt:lpstr>
      <vt:lpstr>Calibri</vt:lpstr>
      <vt:lpstr>Microsoft Sans Serif</vt:lpstr>
      <vt:lpstr>Verdana</vt:lpstr>
      <vt:lpstr>ppt_092</vt:lpstr>
      <vt:lpstr>行政業務報告－補充說明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/>
  <cp:lastModifiedBy/>
  <cp:revision>11</cp:revision>
  <dcterms:created xsi:type="dcterms:W3CDTF">2010-03-19T11:41:58Z</dcterms:created>
  <dcterms:modified xsi:type="dcterms:W3CDTF">2022-09-02T03:47:51Z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TC103626582052</vt:lpwstr>
  </property>
</Properties>
</file>